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7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1" r:id="rId12"/>
    <p:sldId id="280" r:id="rId13"/>
    <p:sldId id="279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h+sjoBCDdCPMpChxYhyJyaA4b+G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9" d="100"/>
          <a:sy n="119" d="100"/>
        </p:scale>
        <p:origin x="2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0DA604F3-9C8A-C511-49CE-5A0DCCA5E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FAE82CD-3162-5C8F-1B95-07AC06AA8C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B7F026FB-4C36-ED88-8F43-13EA98CEA7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13773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D8AAB83A-4BD4-0DAD-F5F2-528F9AA1B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C9E0BC9-7A1A-B0D0-BA12-B76DBEBDD0C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CF68EC55-BBB6-138B-1F41-E5E4901E63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72980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760FEA32-DC38-7D6B-FF83-E39D10D6B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B6F5AADD-36F1-70D7-5CA7-58276A5F23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14227CF9-57BA-C44E-3C51-718FFA5547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7601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4EAFA679-F5EB-F05D-8771-337F62A0D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D84C6B9-CECE-24BA-92CD-7AC890B3CB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5E3EE2E2-6C41-8B5D-1C1C-C2A10EC677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8979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9985EE5E-3B41-2D60-4C19-9B98156A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00836136-B015-3573-37B1-032952085C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A7CAF979-46FF-00E3-300A-86616A55BF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93109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3243082F-7684-0CE7-245A-6583CB92A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FD19E181-2CCC-385C-44BA-55608D21C0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8AD53ACD-4102-19CF-4551-FB903A233F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1488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B8A9D0B7-4CAF-C4B8-CBD0-20BAD0B4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7CA72D4F-C13B-1CBB-36D9-4FA39C1D73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16C40F0E-1A66-9B4D-E7D8-18B7C49FD7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032124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D8477113-3B4A-5308-1F8B-FF8423366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C0D0D32E-DF93-1BA0-507C-67239817836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BD508810-0CC8-A1C1-15B4-20AF8A8590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1122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07F3052D-3C74-DA5F-FFA5-2138A5706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428494C0-5E69-7E01-AC66-56DFEDAFC4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902E1FEC-6FCD-2221-4C10-E6DB524FEE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11048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E76CA6BE-FAE2-1FB2-5FE1-5533C09EAF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5DE7804A-37A1-BEE8-2E9D-89A5113EA4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EBE63BE7-B6BB-19E3-FD59-C5DFF04179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384538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A4C39F09-7FEA-C78C-2D2E-F2D4CA2C7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8D2EEDF6-71D9-933C-042E-889C89061E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6B8DB1B5-23A3-1F3A-8C02-B399C418E8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7731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392550B8-F9DF-1870-C097-7DD48E448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>
            <a:extLst>
              <a:ext uri="{FF2B5EF4-FFF2-40B4-BE49-F238E27FC236}">
                <a16:creationId xmlns:a16="http://schemas.microsoft.com/office/drawing/2014/main" id="{A4F3CDA6-36AA-7716-5280-95889EAC30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>
            <a:extLst>
              <a:ext uri="{FF2B5EF4-FFF2-40B4-BE49-F238E27FC236}">
                <a16:creationId xmlns:a16="http://schemas.microsoft.com/office/drawing/2014/main" id="{02800970-BC40-C1B5-38DA-F243322D4F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66303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/>
          <p:nvPr/>
        </p:nvSpPr>
        <p:spPr>
          <a:xfrm>
            <a:off x="1524000" y="1821944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PROJETO INSCRITO</a:t>
            </a:r>
            <a:endParaRPr/>
          </a:p>
        </p:txBody>
      </p:sp>
      <p:sp>
        <p:nvSpPr>
          <p:cNvPr id="90" name="Google Shape;90;p2"/>
          <p:cNvSpPr/>
          <p:nvPr/>
        </p:nvSpPr>
        <p:spPr>
          <a:xfrm>
            <a:off x="1524000" y="2687452"/>
            <a:ext cx="9144000" cy="2246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1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EQUIPE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Colaborador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Colaborador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Colaborador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Colaborador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Nome do Colaborador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i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97;p3">
            <a:extLst>
              <a:ext uri="{FF2B5EF4-FFF2-40B4-BE49-F238E27FC236}">
                <a16:creationId xmlns:a16="http://schemas.microsoft.com/office/drawing/2014/main" id="{AD0A56C5-A814-452A-57E9-A96E738B162E}"/>
              </a:ext>
            </a:extLst>
          </p:cNvPr>
          <p:cNvSpPr txBox="1"/>
          <p:nvPr/>
        </p:nvSpPr>
        <p:spPr>
          <a:xfrm>
            <a:off x="1060704" y="230190"/>
            <a:ext cx="100858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Informações Gerais / Dados do Trabalho</a:t>
            </a:r>
            <a:endParaRPr dirty="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EDA650E6-FAFA-65F4-ADFE-6F4FF10A1A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4025499"/>
              </p:ext>
            </p:extLst>
          </p:nvPr>
        </p:nvGraphicFramePr>
        <p:xfrm>
          <a:off x="1060704" y="1268306"/>
          <a:ext cx="9345168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3592">
                  <a:extLst>
                    <a:ext uri="{9D8B030D-6E8A-4147-A177-3AD203B41FA5}">
                      <a16:colId xmlns:a16="http://schemas.microsoft.com/office/drawing/2014/main" val="4199707252"/>
                    </a:ext>
                  </a:extLst>
                </a:gridCol>
                <a:gridCol w="5751576">
                  <a:extLst>
                    <a:ext uri="{9D8B030D-6E8A-4147-A177-3AD203B41FA5}">
                      <a16:colId xmlns:a16="http://schemas.microsoft.com/office/drawing/2014/main" val="1969571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Título do Trabalho: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269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Área Responsável: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975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Gestor da Área: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6179731"/>
                  </a:ext>
                </a:extLst>
              </a:tr>
              <a:tr h="370840">
                <a:tc rowSpan="5"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Nome dos Integrantes da Equipe: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1 -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63233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2 -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9942646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3 -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25411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4 -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099623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5 -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480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pt-BR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3579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Data de Início do Desenvolvimento: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64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Data da Implantação da Melhoria: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34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b="1" dirty="0">
                          <a:solidFill>
                            <a:schemeClr val="tx1"/>
                          </a:solidFill>
                        </a:rPr>
                        <a:t>Status da Melhoria: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(   ) Implementada     (   ) Em uso ativo     (   ) Em fase de consolidação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07693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3C3EF619-10F2-8216-7965-F936EAD17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97;p3">
            <a:extLst>
              <a:ext uri="{FF2B5EF4-FFF2-40B4-BE49-F238E27FC236}">
                <a16:creationId xmlns:a16="http://schemas.microsoft.com/office/drawing/2014/main" id="{17C59CC7-1206-616F-9EE6-AD56D7672CB0}"/>
              </a:ext>
            </a:extLst>
          </p:cNvPr>
          <p:cNvSpPr txBox="1"/>
          <p:nvPr/>
        </p:nvSpPr>
        <p:spPr>
          <a:xfrm>
            <a:off x="1060704" y="230190"/>
            <a:ext cx="10085832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Problema ou Oportunidade Identificada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52430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D8E20F5F-165D-35B7-D9AA-6BF3AF923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3;p4">
            <a:extLst>
              <a:ext uri="{FF2B5EF4-FFF2-40B4-BE49-F238E27FC236}">
                <a16:creationId xmlns:a16="http://schemas.microsoft.com/office/drawing/2014/main" id="{7C714093-B6C2-75EB-F50D-E02081CE217F}"/>
              </a:ext>
            </a:extLst>
          </p:cNvPr>
          <p:cNvSpPr txBox="1"/>
          <p:nvPr/>
        </p:nvSpPr>
        <p:spPr>
          <a:xfrm>
            <a:off x="1060704" y="230190"/>
            <a:ext cx="10067544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Descrição da Solução Implementada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75614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CF26482A-5889-9BC0-8D5C-ED1F501D4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9;p5">
            <a:extLst>
              <a:ext uri="{FF2B5EF4-FFF2-40B4-BE49-F238E27FC236}">
                <a16:creationId xmlns:a16="http://schemas.microsoft.com/office/drawing/2014/main" id="{C70E28AF-A30C-8158-F697-FAF31EA0DFCE}"/>
              </a:ext>
            </a:extLst>
          </p:cNvPr>
          <p:cNvSpPr txBox="1"/>
          <p:nvPr/>
        </p:nvSpPr>
        <p:spPr>
          <a:xfrm>
            <a:off x="1042416" y="230190"/>
            <a:ext cx="10104120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Inovação Aplicada (o que há de novo?)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9722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B2CDA1ED-B10E-CBD3-B93F-3F563FCD3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A7D7115E-E5C0-6A89-D8EF-F36236C88D36}"/>
              </a:ext>
            </a:extLst>
          </p:cNvPr>
          <p:cNvSpPr txBox="1"/>
          <p:nvPr/>
        </p:nvSpPr>
        <p:spPr>
          <a:xfrm>
            <a:off x="1060704" y="230190"/>
            <a:ext cx="100766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Resultados Obtidos (critérios de avaliação)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Complexidade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31654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1BB46C2B-B097-CF9D-C5C2-0A5E75DCF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63B822B5-7A5B-676A-7680-9CC51703B569}"/>
              </a:ext>
            </a:extLst>
          </p:cNvPr>
          <p:cNvSpPr txBox="1"/>
          <p:nvPr/>
        </p:nvSpPr>
        <p:spPr>
          <a:xfrm>
            <a:off x="1060704" y="230190"/>
            <a:ext cx="100766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Resultados Obtidos (critérios de avaliação)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Relação Custo x Benefício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89645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A3F2FF16-DB2B-82C6-FC0B-A47390BBE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22777B71-39AA-889D-5C10-26A6454F59FB}"/>
              </a:ext>
            </a:extLst>
          </p:cNvPr>
          <p:cNvSpPr txBox="1"/>
          <p:nvPr/>
        </p:nvSpPr>
        <p:spPr>
          <a:xfrm>
            <a:off x="1060704" y="230190"/>
            <a:ext cx="100766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Resultados Obtidos (critérios de avaliação)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Ganho de Produtividade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41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3A8E8814-B814-19C1-884E-157449981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BFCA8C8C-4871-7D60-C90D-F9713A2B8D00}"/>
              </a:ext>
            </a:extLst>
          </p:cNvPr>
          <p:cNvSpPr txBox="1"/>
          <p:nvPr/>
        </p:nvSpPr>
        <p:spPr>
          <a:xfrm>
            <a:off x="1060704" y="230190"/>
            <a:ext cx="100766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Resultados Obtidos (critérios de avaliação)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Melhorias Relacionadas à Segurança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8746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6EE4C7B4-20F9-9BD3-9879-26C14DDA5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7CA244C5-8194-761A-790B-144D2F20F0D4}"/>
              </a:ext>
            </a:extLst>
          </p:cNvPr>
          <p:cNvSpPr txBox="1"/>
          <p:nvPr/>
        </p:nvSpPr>
        <p:spPr>
          <a:xfrm>
            <a:off x="1060704" y="230190"/>
            <a:ext cx="10076688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Resultados Obtidos (critérios de avaliação)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Melhorias Relacionadas ao Meio Ambiente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543816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8B1D6B17-3471-C954-5398-3E06FD486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F01A853B-5186-EA69-C51F-2F98EEB7A8A3}"/>
              </a:ext>
            </a:extLst>
          </p:cNvPr>
          <p:cNvSpPr txBox="1"/>
          <p:nvPr/>
        </p:nvSpPr>
        <p:spPr>
          <a:xfrm>
            <a:off x="1060704" y="230190"/>
            <a:ext cx="1007668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Depoimento e Validação da Gestão da Área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2138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7F7616B8-43B9-EDD9-7AF2-2A749AFC4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AE3A85EF-13AD-7DB7-B008-36B6C6CD83A6}"/>
              </a:ext>
            </a:extLst>
          </p:cNvPr>
          <p:cNvSpPr txBox="1"/>
          <p:nvPr/>
        </p:nvSpPr>
        <p:spPr>
          <a:xfrm>
            <a:off x="1060704" y="230190"/>
            <a:ext cx="1007668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Fotos do Antes e Depois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6207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C6707B0B-0695-0FE1-E986-E1A82EEF1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15;p6">
            <a:extLst>
              <a:ext uri="{FF2B5EF4-FFF2-40B4-BE49-F238E27FC236}">
                <a16:creationId xmlns:a16="http://schemas.microsoft.com/office/drawing/2014/main" id="{1FC75F52-6AE2-5512-EAD2-8E3E0D7D61F4}"/>
              </a:ext>
            </a:extLst>
          </p:cNvPr>
          <p:cNvSpPr txBox="1"/>
          <p:nvPr/>
        </p:nvSpPr>
        <p:spPr>
          <a:xfrm>
            <a:off x="1060704" y="230190"/>
            <a:ext cx="1007668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Vídeos do Antes e Depois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67226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>
          <a:extLst>
            <a:ext uri="{FF2B5EF4-FFF2-40B4-BE49-F238E27FC236}">
              <a16:creationId xmlns:a16="http://schemas.microsoft.com/office/drawing/2014/main" id="{AC7C32B0-1AE3-A19E-B1CC-7D27FB382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15;p6">
            <a:extLst>
              <a:ext uri="{FF2B5EF4-FFF2-40B4-BE49-F238E27FC236}">
                <a16:creationId xmlns:a16="http://schemas.microsoft.com/office/drawing/2014/main" id="{CAEA2FA0-80EC-3714-4ACA-32AB631F521E}"/>
              </a:ext>
            </a:extLst>
          </p:cNvPr>
          <p:cNvSpPr txBox="1"/>
          <p:nvPr/>
        </p:nvSpPr>
        <p:spPr>
          <a:xfrm>
            <a:off x="1060704" y="230190"/>
            <a:ext cx="10076688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 b="1" i="1" dirty="0">
                <a:solidFill>
                  <a:srgbClr val="525252"/>
                </a:solidFill>
                <a:latin typeface="Calibri"/>
                <a:ea typeface="Calibri"/>
                <a:cs typeface="Calibri"/>
                <a:sym typeface="Calibri"/>
              </a:rPr>
              <a:t>Agradecimento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562944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170</Words>
  <Application>Microsoft Office PowerPoint</Application>
  <PresentationFormat>Widescreen</PresentationFormat>
  <Paragraphs>38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6" baseType="lpstr">
      <vt:lpstr>Arial</vt:lpstr>
      <vt:lpstr>Calibri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Daniela  Goulart</dc:creator>
  <cp:lastModifiedBy>Comunicacao Interna</cp:lastModifiedBy>
  <cp:revision>4</cp:revision>
  <dcterms:created xsi:type="dcterms:W3CDTF">2021-09-08T20:16:24Z</dcterms:created>
  <dcterms:modified xsi:type="dcterms:W3CDTF">2026-09-14T17:34:54Z</dcterms:modified>
</cp:coreProperties>
</file>